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4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356C-F33B-406A-B03D-83325CD56953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7A9A1-B6D4-4463-B789-43567B403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4199-85EE-459F-B528-CD0E9379CEE8}" type="datetime1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7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1C95-4F49-4BF3-BF2F-2D6EB3A3E40F}" type="datetime1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2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56C7-BE30-4FDC-BC95-28C2C2601202}" type="datetime1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3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0CA-F57E-4315-AE20-F1185260D7CE}" type="datetime1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2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167C-6424-4DBC-B696-1ABAAC53D341}" type="datetime1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7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28F2-1992-4DE5-A093-45534C8CFD03}" type="datetime1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7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FA50-0177-4E6F-B0C6-BF876E6F23C8}" type="datetime1">
              <a:rPr lang="en-US" smtClean="0"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E2CB-7188-4E7A-948C-65EFC525BA2D}" type="datetime1">
              <a:rPr lang="en-US" smtClean="0"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4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DB2A-5BD5-41D6-9CBF-84FD6FB27032}" type="datetime1">
              <a:rPr lang="en-US" smtClean="0"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8F2-AD40-4EAF-87CB-B9084DEFFCBA}" type="datetime1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0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9BA9-0954-4184-AE66-D6982B23C138}" type="datetime1">
              <a:rPr lang="en-US" smtClean="0"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9A466-69B8-431E-95A9-BB69D4A88960}" type="datetime1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9711-FDF2-4775-A97D-C075BF96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lla.com/support-center/glossary/window-anatomy/default.aspx" TargetMode="External"/><Relationship Id="rId7" Type="http://schemas.openxmlformats.org/officeDocument/2006/relationships/image" Target="../media/image34.wmf"/><Relationship Id="rId2" Type="http://schemas.openxmlformats.org/officeDocument/2006/relationships/hyperlink" Target="http://www.google.com/imgres?hl=en&amp;safe=off&amp;client=firefox-a&amp;hs=68t&amp;sa=X&amp;rls=org.mozilla:en-US:official&amp;biw=2144&amp;bih=1016&amp;tbm=isch&amp;prmd=imvns&amp;tbnid=6Ur1Ny-drrWcVM:&amp;imgrefurl=http://www.energysavers.gov/your_home/windows_doors_skylights/index.cfm/mytopic=13370&amp;docid=mjqm7lhlJQxAvM&amp;imgurl=http://www.energysavers.gov/images/window_technologies.gif&amp;w=319&amp;h=459&amp;ei=w5ZCT8HSOcTs0gHM-uG8Bw&amp;zoom=1&amp;iact=hc&amp;vpx=882&amp;vpy=296&amp;dur=2471&amp;hovh=269&amp;hovw=187&amp;tx=68&amp;ty=167&amp;sig=103728743947465395734&amp;page=1&amp;tbnh=141&amp;tbnw=98&amp;start=0&amp;ndsp=56&amp;ved=0CI4BEK0DM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wes.com/" TargetMode="External"/><Relationship Id="rId5" Type="http://schemas.openxmlformats.org/officeDocument/2006/relationships/hyperlink" Target="http://www.homedepot.com/" TargetMode="External"/><Relationship Id="rId4" Type="http://schemas.openxmlformats.org/officeDocument/2006/relationships/hyperlink" Target="http://www.countrycurtains.com/p2p/search/searchresults.do?method=view&amp;search=basic&amp;keyword=priscilla&amp;sortby=bestSellers&amp;page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130425"/>
            <a:ext cx="3733800" cy="1470025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</a:t>
            </a:r>
            <a:b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b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 Treatments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2" name="Picture 6" descr="C:\Users\Jonathan\AppData\Local\Microsoft\Windows\Temporary Internet Files\Content.IE5\FTINKR7T\MP9004140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8"/>
            <a:ext cx="4574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Valances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Banner Valance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Shaped Valance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 b="25936"/>
          <a:stretch/>
        </p:blipFill>
        <p:spPr bwMode="auto">
          <a:xfrm>
            <a:off x="228600" y="2133600"/>
            <a:ext cx="3200400" cy="190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1" b="23967"/>
          <a:stretch/>
        </p:blipFill>
        <p:spPr bwMode="auto">
          <a:xfrm>
            <a:off x="5715000" y="2133600"/>
            <a:ext cx="3106850" cy="19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9"/>
          <a:stretch/>
        </p:blipFill>
        <p:spPr bwMode="auto">
          <a:xfrm>
            <a:off x="3733800" y="1600200"/>
            <a:ext cx="1808354" cy="19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0"/>
          <a:stretch/>
        </p:blipFill>
        <p:spPr bwMode="auto">
          <a:xfrm>
            <a:off x="216408" y="4471947"/>
            <a:ext cx="2381250" cy="17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2982913" y="5693092"/>
            <a:ext cx="2760249" cy="566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Austrian Valance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b="10114"/>
          <a:stretch/>
        </p:blipFill>
        <p:spPr bwMode="auto">
          <a:xfrm>
            <a:off x="6248400" y="4253294"/>
            <a:ext cx="2381250" cy="19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6428978" y="6138103"/>
            <a:ext cx="2020094" cy="5189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Swag Valance</a:t>
            </a: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1"/>
          <a:stretch/>
        </p:blipFill>
        <p:spPr bwMode="auto">
          <a:xfrm>
            <a:off x="2982913" y="4253294"/>
            <a:ext cx="2732087" cy="13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341137" y="607768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Scalloped Valance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Window Treatments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Blinds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Jabots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333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0"/>
          <a:stretch/>
        </p:blipFill>
        <p:spPr bwMode="auto">
          <a:xfrm>
            <a:off x="914400" y="2408682"/>
            <a:ext cx="272186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Drapes Vs. Curtains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Heavy</a:t>
            </a:r>
          </a:p>
          <a:p>
            <a:r>
              <a:rPr lang="en-US" dirty="0" smtClean="0"/>
              <a:t>Lined</a:t>
            </a:r>
          </a:p>
          <a:p>
            <a:r>
              <a:rPr lang="en-US" dirty="0" smtClean="0"/>
              <a:t>Floor Length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Curtains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Light Weight</a:t>
            </a:r>
          </a:p>
          <a:p>
            <a:r>
              <a:rPr lang="en-US" dirty="0" smtClean="0"/>
              <a:t>Unlined</a:t>
            </a:r>
          </a:p>
          <a:p>
            <a:r>
              <a:rPr lang="en-US" dirty="0" smtClean="0"/>
              <a:t>Vary in length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r="23498"/>
          <a:stretch/>
        </p:blipFill>
        <p:spPr bwMode="auto">
          <a:xfrm>
            <a:off x="838200" y="3581400"/>
            <a:ext cx="2078736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8"/>
          <a:stretch/>
        </p:blipFill>
        <p:spPr bwMode="auto">
          <a:xfrm>
            <a:off x="5334000" y="3581400"/>
            <a:ext cx="2338686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7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Window Treatments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Balloon Curtain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Swag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1"/>
          <a:stretch/>
        </p:blipFill>
        <p:spPr bwMode="auto">
          <a:xfrm>
            <a:off x="685800" y="2249424"/>
            <a:ext cx="3333750" cy="318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1"/>
          <a:stretch/>
        </p:blipFill>
        <p:spPr bwMode="auto">
          <a:xfrm>
            <a:off x="4760976" y="2264664"/>
            <a:ext cx="3333750" cy="31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Window Treatments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Priscilla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Cornice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971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010400" y="1828800"/>
            <a:ext cx="457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46" y="1654388"/>
            <a:ext cx="1038454" cy="121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fabric for Curtains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1938696" cy="26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1143000" y="2396702"/>
            <a:ext cx="225821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Block Arc 48"/>
          <p:cNvSpPr/>
          <p:nvPr/>
        </p:nvSpPr>
        <p:spPr>
          <a:xfrm rot="16200000">
            <a:off x="2138379" y="2371619"/>
            <a:ext cx="67925" cy="45719"/>
          </a:xfrm>
          <a:prstGeom prst="blockArc">
            <a:avLst>
              <a:gd name="adj1" fmla="val 10489512"/>
              <a:gd name="adj2" fmla="val 494014"/>
              <a:gd name="adj3" fmla="val 11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143000" y="2360518"/>
            <a:ext cx="2258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1143000" y="2438141"/>
            <a:ext cx="2258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Block Arc 84"/>
          <p:cNvSpPr/>
          <p:nvPr/>
        </p:nvSpPr>
        <p:spPr>
          <a:xfrm rot="16200000">
            <a:off x="1119483" y="2371618"/>
            <a:ext cx="67925" cy="45719"/>
          </a:xfrm>
          <a:prstGeom prst="blockArc">
            <a:avLst>
              <a:gd name="adj1" fmla="val 10489512"/>
              <a:gd name="adj2" fmla="val 494014"/>
              <a:gd name="adj3" fmla="val 11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Block Arc 85"/>
          <p:cNvSpPr/>
          <p:nvPr/>
        </p:nvSpPr>
        <p:spPr>
          <a:xfrm rot="5125460">
            <a:off x="3354154" y="2372466"/>
            <a:ext cx="70416" cy="54002"/>
          </a:xfrm>
          <a:prstGeom prst="blockArc">
            <a:avLst>
              <a:gd name="adj1" fmla="val 10489512"/>
              <a:gd name="adj2" fmla="val 494014"/>
              <a:gd name="adj3" fmla="val 11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3444080" y="2340864"/>
            <a:ext cx="191574" cy="9727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8600" y="6019800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2000" y="6019800"/>
            <a:ext cx="78486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90600" y="2362217"/>
            <a:ext cx="0" cy="3657583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981200" y="148888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Curtain Rod</a:t>
            </a:r>
            <a:endParaRPr lang="en-US" sz="1200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514600" y="1731748"/>
            <a:ext cx="0" cy="471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990600" y="189804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overlap</a:t>
            </a:r>
            <a:endParaRPr lang="en-US" sz="1200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578383" y="2036548"/>
            <a:ext cx="571099" cy="304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419086" y="1967299"/>
            <a:ext cx="1164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Return</a:t>
            </a:r>
            <a:endParaRPr lang="en-US" sz="1200" dirty="0"/>
          </a:p>
        </p:txBody>
      </p:sp>
      <p:sp>
        <p:nvSpPr>
          <p:cNvPr id="87" name="Left Brace 86"/>
          <p:cNvSpPr/>
          <p:nvPr/>
        </p:nvSpPr>
        <p:spPr>
          <a:xfrm>
            <a:off x="4100283" y="1800999"/>
            <a:ext cx="117844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187696" y="1800999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Rod Measurement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Measurement X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Overlap Measurement x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Side Hems Measurement x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Total Measurement x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the total measurement divide by width of material (Ex. 36” =3ft or 60”=5ft)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step 6 by the length of the window</a:t>
            </a:r>
          </a:p>
          <a:p>
            <a:r>
              <a:rPr lang="en-US" dirty="0" smtClean="0"/>
              <a:t>*Remember to add 12” to the finished length of the window</a:t>
            </a:r>
          </a:p>
        </p:txBody>
      </p:sp>
      <p:sp>
        <p:nvSpPr>
          <p:cNvPr id="15399" name="TextBox 15398"/>
          <p:cNvSpPr txBox="1"/>
          <p:nvPr/>
        </p:nvSpPr>
        <p:spPr>
          <a:xfrm>
            <a:off x="1082961" y="5562600"/>
            <a:ext cx="1765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Finished Length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80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 the Yardage for Drapes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Rod Measurement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Measurement X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Overlap Measurement x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Side Hems Measurement x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Total Measurement x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the total measurement divide by width of material (Ex. 36” =3ft or 60”=5ft)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step 6 by the length of the window</a:t>
            </a:r>
          </a:p>
          <a:p>
            <a:pPr marL="0" indent="0">
              <a:buNone/>
            </a:pPr>
            <a:r>
              <a:rPr lang="en-US" dirty="0" smtClean="0"/>
              <a:t>*Remember to add 12” to the finished length of the window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462463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876800" y="6048375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00875" y="1524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5’6”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24375" y="1905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4”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0" y="190648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4”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74593" y="5581650"/>
            <a:ext cx="600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7’</a:t>
            </a:r>
            <a:endParaRPr lang="en-US" sz="1400" dirty="0"/>
          </a:p>
        </p:txBody>
      </p:sp>
      <p:pic>
        <p:nvPicPr>
          <p:cNvPr id="16387" name="Picture 3" descr="C:\Users\Jonathan\AppData\Local\Microsoft\Windows\Temporary Internet Files\Content.IE5\9K2ANS6P\MP90043272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35" y="5210122"/>
            <a:ext cx="867065" cy="65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58100" y="4876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Fabric 50” Wide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98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nathan\AppData\Local\Microsoft\Windows\Temporary Internet Files\Content.IE5\FTINKR7T\MP9003057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Window Treatment </a:t>
            </a:r>
            <a:br>
              <a:rPr lang="en-US" dirty="0" smtClean="0"/>
            </a:b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49530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a 8.5” x 11” window treatment board displaying 6 different options for this window. </a:t>
            </a:r>
          </a:p>
          <a:p>
            <a:r>
              <a:rPr lang="en-US" dirty="0" smtClean="0"/>
              <a:t>The window treatments should be three dimensional and no repeats. </a:t>
            </a:r>
          </a:p>
          <a:p>
            <a:r>
              <a:rPr lang="en-US" dirty="0" smtClean="0"/>
              <a:t>Be creative use lace, fabric, trims, cardboard, etc.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438400"/>
            <a:ext cx="1228725" cy="164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5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US Department of Energy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Pella Windows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Country Curtains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HomeDepot.com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Lowes.com</a:t>
            </a:r>
            <a:endParaRPr lang="en-US" dirty="0"/>
          </a:p>
        </p:txBody>
      </p:sp>
      <p:pic>
        <p:nvPicPr>
          <p:cNvPr id="18434" name="Picture 2" descr="C:\Users\Jonathan\AppData\Local\Microsoft\Windows\Temporary Internet Files\Content.IE5\9K2ANS6P\MC9000573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075688" cy="18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Purpose of a Window?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Light Admission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Ventilation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Visual Communication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Aesthetics</a:t>
            </a:r>
            <a:endParaRPr lang="en-US" dirty="0"/>
          </a:p>
        </p:txBody>
      </p:sp>
      <p:pic>
        <p:nvPicPr>
          <p:cNvPr id="13314" name="Picture 2" descr="C:\Users\Jonathan\AppData\Local\Microsoft\Windows\Temporary Internet Files\Content.IE5\Q7BIQT4X\MP9004425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199"/>
            <a:ext cx="2414016" cy="36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Window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0384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6350"/>
            <a:ext cx="4552025" cy="455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Elbow Connector 7"/>
          <p:cNvCxnSpPr/>
          <p:nvPr/>
        </p:nvCxnSpPr>
        <p:spPr>
          <a:xfrm rot="10800000">
            <a:off x="3733800" y="3429000"/>
            <a:ext cx="533400" cy="76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78808" y="331207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Casing</a:t>
            </a:r>
            <a:endParaRPr lang="en-US" sz="1600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876300" y="5727700"/>
            <a:ext cx="571500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845591" y="2666322"/>
            <a:ext cx="1029162" cy="8763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2000" y="11430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3828" y="824008"/>
            <a:ext cx="1207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Grilles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28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Lock Latch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486400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Rail</a:t>
            </a:r>
            <a:endParaRPr lang="en-US" sz="1600" dirty="0"/>
          </a:p>
        </p:txBody>
      </p:sp>
      <p:sp>
        <p:nvSpPr>
          <p:cNvPr id="24" name="Right Brace 23"/>
          <p:cNvSpPr/>
          <p:nvPr/>
        </p:nvSpPr>
        <p:spPr>
          <a:xfrm>
            <a:off x="3511296" y="3767513"/>
            <a:ext cx="445008" cy="19553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00500" y="464820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Windows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Jalousie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5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Windows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732337" y="5153025"/>
            <a:ext cx="4041775" cy="411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Windows that do not open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37528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80360"/>
            <a:ext cx="37528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Double Pane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Awning Window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" y="2237232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7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Hopper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Designer Shapes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7528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399"/>
            <a:ext cx="3124200" cy="382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9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Select a Window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Basic Window Type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Needs like privacy, air, light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Durability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Safety – flame resistant &amp; child safety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Ease &amp; Cost of care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Construction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Beauty- color, design, style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Mood of the room &amp; furnishings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Window Treatments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Roman Shade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Swag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 r="40942" b="25434"/>
          <a:stretch/>
        </p:blipFill>
        <p:spPr bwMode="auto">
          <a:xfrm>
            <a:off x="4876799" y="2133600"/>
            <a:ext cx="3656457" cy="42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3" r="15646" b="11748"/>
          <a:stretch/>
        </p:blipFill>
        <p:spPr bwMode="auto">
          <a:xfrm>
            <a:off x="762000" y="2362200"/>
            <a:ext cx="2462151" cy="424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1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358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Windows  &amp;  Window Treatments</vt:lpstr>
      <vt:lpstr>What’s the Purpose of a Window?</vt:lpstr>
      <vt:lpstr>Parts of a Window</vt:lpstr>
      <vt:lpstr>Types of Windows</vt:lpstr>
      <vt:lpstr>Types of Windows</vt:lpstr>
      <vt:lpstr>Types of Windows</vt:lpstr>
      <vt:lpstr>Types of Windows</vt:lpstr>
      <vt:lpstr>How to Select a Window Treatment</vt:lpstr>
      <vt:lpstr>Types of Window Treatments</vt:lpstr>
      <vt:lpstr>Types of Valances</vt:lpstr>
      <vt:lpstr>Types of Window Treatments</vt:lpstr>
      <vt:lpstr>Drapes Vs. Curtains</vt:lpstr>
      <vt:lpstr>Types of Window Treatments</vt:lpstr>
      <vt:lpstr>Types of Window Treatments</vt:lpstr>
      <vt:lpstr>How to Measure fabric for Curtains</vt:lpstr>
      <vt:lpstr>Calculate the Yardage for Drapes</vt:lpstr>
      <vt:lpstr>Window Treatment  Project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&amp; Window Treatments</dc:title>
  <dc:creator>www.FamilyConsumerSciences.com</dc:creator>
  <cp:lastModifiedBy>Melanie</cp:lastModifiedBy>
  <cp:revision>22</cp:revision>
  <dcterms:created xsi:type="dcterms:W3CDTF">2012-02-20T18:43:00Z</dcterms:created>
  <dcterms:modified xsi:type="dcterms:W3CDTF">2012-03-05T00:17:41Z</dcterms:modified>
</cp:coreProperties>
</file>