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07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269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615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8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748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175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08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9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95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171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8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DB432-E5A5-45FD-8551-F5DCCA422B6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EE445-5DBD-44DE-916C-BD840DB052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58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bg1"/>
                </a:solidFill>
              </a:rPr>
              <a:t>Use This, Not That</a:t>
            </a:r>
            <a:endParaRPr lang="en-US" sz="6000" dirty="0">
              <a:solidFill>
                <a:schemeClr val="bg1"/>
              </a:solidFill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49626"/>
            <a:ext cx="2327704" cy="1980717"/>
          </a:xfrm>
        </p:spPr>
      </p:pic>
      <p:sp>
        <p:nvSpPr>
          <p:cNvPr id="6" name="Down Arrow 5"/>
          <p:cNvSpPr/>
          <p:nvPr/>
        </p:nvSpPr>
        <p:spPr>
          <a:xfrm rot="2179155">
            <a:off x="2544772" y="1236870"/>
            <a:ext cx="691255" cy="1100544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3436" y="1380000"/>
            <a:ext cx="1812364" cy="226823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3400" y="3665441"/>
            <a:ext cx="3200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One Tbsp.= 8 calories, 3 g. protein, 2% calcium, 0 g. fat.  Excellent for digestive health; probiotics, helps control blood pressure, good for bone health &amp; weight management.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57800" y="3685106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One Tbsp.= 31 calories, 3 g. fat, 6 mg. cholesterol, 8 mg. sodium, .46 g. protein, 2% calcium.  Increases risk of heart disease and high in saturated fat.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Down Arrow 6"/>
          <p:cNvSpPr/>
          <p:nvPr/>
        </p:nvSpPr>
        <p:spPr>
          <a:xfrm rot="19362076">
            <a:off x="6037319" y="1178721"/>
            <a:ext cx="697342" cy="1164270"/>
          </a:xfrm>
          <a:prstGeom prst="downArrow">
            <a:avLst/>
          </a:prstGeom>
          <a:solidFill>
            <a:srgbClr val="FF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935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Use This, Not That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This, Not That</dc:title>
  <dc:creator>Owner</dc:creator>
  <cp:lastModifiedBy>Owner</cp:lastModifiedBy>
  <cp:revision>2</cp:revision>
  <dcterms:created xsi:type="dcterms:W3CDTF">2014-10-20T10:38:47Z</dcterms:created>
  <dcterms:modified xsi:type="dcterms:W3CDTF">2014-10-20T10:57:24Z</dcterms:modified>
</cp:coreProperties>
</file>