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7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7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5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0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1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1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7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9050-4FAD-4936-B878-B1FE1DEC2D8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86B5-A1C1-4B69-A131-E4FC82B5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3"/>
          <a:stretch/>
        </p:blipFill>
        <p:spPr bwMode="auto">
          <a:xfrm>
            <a:off x="133350" y="1484314"/>
            <a:ext cx="8877300" cy="329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29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</cp:revision>
  <dcterms:created xsi:type="dcterms:W3CDTF">2014-06-13T22:14:19Z</dcterms:created>
  <dcterms:modified xsi:type="dcterms:W3CDTF">2014-06-13T22:19:12Z</dcterms:modified>
</cp:coreProperties>
</file>