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BC17-90EA-4A40-9605-80E8A379B18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030-16D3-4CF1-ADB9-5FF61482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BC17-90EA-4A40-9605-80E8A379B18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030-16D3-4CF1-ADB9-5FF61482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1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BC17-90EA-4A40-9605-80E8A379B18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030-16D3-4CF1-ADB9-5FF61482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1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BC17-90EA-4A40-9605-80E8A379B18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030-16D3-4CF1-ADB9-5FF61482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7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BC17-90EA-4A40-9605-80E8A379B18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030-16D3-4CF1-ADB9-5FF61482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BC17-90EA-4A40-9605-80E8A379B18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030-16D3-4CF1-ADB9-5FF61482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3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BC17-90EA-4A40-9605-80E8A379B18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030-16D3-4CF1-ADB9-5FF61482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BC17-90EA-4A40-9605-80E8A379B18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030-16D3-4CF1-ADB9-5FF61482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BC17-90EA-4A40-9605-80E8A379B18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030-16D3-4CF1-ADB9-5FF61482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5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BC17-90EA-4A40-9605-80E8A379B18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030-16D3-4CF1-ADB9-5FF61482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BC17-90EA-4A40-9605-80E8A379B18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030-16D3-4CF1-ADB9-5FF61482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1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BC17-90EA-4A40-9605-80E8A379B189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F030-16D3-4CF1-ADB9-5FF61482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Booklet Foldable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– Fold into a book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303866"/>
            <a:ext cx="9181785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– Ready to take some notes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388532"/>
            <a:ext cx="9181785" cy="54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–  Use 8 ½ x 11 sheet of paper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354666"/>
            <a:ext cx="9181785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– First fold like a hamburger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371600"/>
            <a:ext cx="918178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– Then like a hot dog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405466"/>
            <a:ext cx="9181785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– Fold one outside to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473200"/>
            <a:ext cx="9181785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– Then the other…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236132"/>
            <a:ext cx="9181785" cy="56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– Hold with FOLDED SIDE DOWN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388532"/>
            <a:ext cx="9181785" cy="54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– Cut, stopping at the first fold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439333"/>
            <a:ext cx="9181785" cy="54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8 – Open and fold like a hot dog…you have fish lips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1690688"/>
            <a:ext cx="918178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81</Words>
  <Application>Microsoft Office PowerPoint</Application>
  <PresentationFormat>Custom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Booklet Foldable</vt:lpstr>
      <vt:lpstr>1 –  Use 8 ½ x 11 sheet of paper</vt:lpstr>
      <vt:lpstr>2 – First fold like a hamburger</vt:lpstr>
      <vt:lpstr>3 – Then like a hot dog</vt:lpstr>
      <vt:lpstr>4 – Fold one outside to center</vt:lpstr>
      <vt:lpstr>5 – Then the other…</vt:lpstr>
      <vt:lpstr>6 – Hold with FOLDED SIDE DOWN</vt:lpstr>
      <vt:lpstr>7 – Cut, stopping at the first fold</vt:lpstr>
      <vt:lpstr>8 – Open and fold like a hot dog…you have fish lips</vt:lpstr>
      <vt:lpstr>9 – Fold into a book</vt:lpstr>
      <vt:lpstr>10 – Ready to take some notes</vt:lpstr>
    </vt:vector>
  </TitlesOfParts>
  <Company>NAFCS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Allen</dc:creator>
  <cp:lastModifiedBy>Kimberley Graybill</cp:lastModifiedBy>
  <cp:revision>3</cp:revision>
  <dcterms:created xsi:type="dcterms:W3CDTF">2014-03-13T19:15:06Z</dcterms:created>
  <dcterms:modified xsi:type="dcterms:W3CDTF">2014-09-18T15:27:59Z</dcterms:modified>
</cp:coreProperties>
</file>