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2" y="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5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3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1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6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63FC2-A5F4-4D45-A419-29D42672D3D7}" type="datetimeFigureOut">
              <a:rPr lang="en-US" smtClean="0"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10A5-3347-4DAA-9D52-DB8CD164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9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ndvrVlvu3t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How it’s Made: Silk Trim</a:t>
            </a:r>
            <a:endParaRPr lang="en-US" dirty="0"/>
          </a:p>
        </p:txBody>
      </p:sp>
      <p:pic>
        <p:nvPicPr>
          <p:cNvPr id="3074" name="Picture 2" descr="C:\Users\Public\Pictures\2011-06-10 France 2011\France 2011 1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8" b="25885"/>
          <a:stretch/>
        </p:blipFill>
        <p:spPr bwMode="auto">
          <a:xfrm rot="5400000">
            <a:off x="4518743" y="2232744"/>
            <a:ext cx="6858000" cy="2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85014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Pictures from Lyon, France</a:t>
            </a:r>
            <a:endParaRPr lang="en-US" dirty="0"/>
          </a:p>
        </p:txBody>
      </p:sp>
      <p:pic>
        <p:nvPicPr>
          <p:cNvPr id="3075" name="Picture 3" descr="C:\Users\Public\Pictures\2011-06-10 France 2011\France 2011 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29875"/>
            <a:ext cx="2708910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9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lanie\AppData\Local\Microsoft\Windows\Temporary Internet Files\Content.IE5\IPBQUP2T\MP9001786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74" y="3031237"/>
            <a:ext cx="5798126" cy="38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063587" y="3959817"/>
            <a:ext cx="2209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92974" y="609600"/>
            <a:ext cx="59510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Where does Silk Trim Come from?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Public\Pictures\MC900441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5"/>
            <a:ext cx="3345874" cy="41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7703131">
            <a:off x="122237" y="3326113"/>
            <a:ext cx="3101399" cy="537784"/>
          </a:xfrm>
          <a:prstGeom prst="rightArrow">
            <a:avLst>
              <a:gd name="adj1" fmla="val 42087"/>
              <a:gd name="adj2" fmla="val 44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Pattern on Graph Paper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/>
          <a:stretch/>
        </p:blipFill>
        <p:spPr>
          <a:xfrm>
            <a:off x="1828800" y="1524000"/>
            <a:ext cx="5372581" cy="4525963"/>
          </a:xfrm>
        </p:spPr>
      </p:pic>
    </p:spTree>
    <p:extLst>
      <p:ext uri="{BB962C8B-B14F-4D97-AF65-F5344CB8AC3E}">
        <p14:creationId xmlns:p14="http://schemas.microsoft.com/office/powerpoint/2010/main" val="173224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Translate the Design into a Punch Card Pattern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6034617" cy="4525963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r="13230"/>
          <a:stretch/>
        </p:blipFill>
        <p:spPr>
          <a:xfrm>
            <a:off x="5600218" y="4391891"/>
            <a:ext cx="3543782" cy="24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3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Your Bobbins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04999"/>
            <a:ext cx="4648200" cy="4191001"/>
          </a:xfrm>
        </p:spPr>
        <p:txBody>
          <a:bodyPr>
            <a:normAutofit/>
          </a:bodyPr>
          <a:lstStyle/>
          <a:p>
            <a:r>
              <a:rPr lang="en-US" dirty="0" smtClean="0"/>
              <a:t>Purchase large piles of silk then wind it onto each bobbin </a:t>
            </a:r>
          </a:p>
          <a:p>
            <a:r>
              <a:rPr lang="en-US" dirty="0" smtClean="0"/>
              <a:t>Before the turn of the 20th century real gold and silver thread was used</a:t>
            </a:r>
            <a:endParaRPr lang="en-US" dirty="0"/>
          </a:p>
        </p:txBody>
      </p:sp>
      <p:pic>
        <p:nvPicPr>
          <p:cNvPr id="5122" name="Picture 2" descr="C:\Users\Public\Pictures\2011-06-10 France 2011\France 2011 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9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the Loom</a:t>
            </a:r>
            <a:endParaRPr lang="en-US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3017309" cy="2262982"/>
          </a:xfrm>
        </p:spPr>
      </p:pic>
      <p:pic>
        <p:nvPicPr>
          <p:cNvPr id="1027" name="Picture 3" descr="C:\Users\Public\Pictures\2011-06-10 France 2011\France 2011 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ublic\Pictures\2011-06-10 France 2011\France 2011 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671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8924" y="4114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takes days to </a:t>
            </a:r>
          </a:p>
          <a:p>
            <a:r>
              <a:rPr lang="en-US" sz="2800" dirty="0" smtClean="0"/>
              <a:t>thread a loom!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824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Loom</a:t>
            </a:r>
            <a:endParaRPr lang="en-US" dirty="0"/>
          </a:p>
        </p:txBody>
      </p:sp>
      <p:pic>
        <p:nvPicPr>
          <p:cNvPr id="4" name="Picture 2" descr="C:\Users\Public\Pictures\2011-06-10 France 2011\France 2011 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ublic\Pictures\2011-06-10 France 2011\France 2011 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1815" y="2715816"/>
            <a:ext cx="3550444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1524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loom has a motor but before the motor you had to pull and push to run it by hand.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171" y="4648200"/>
            <a:ext cx="30480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Silk Woven Picture</a:t>
            </a:r>
            <a:endParaRPr lang="en-US" dirty="0"/>
          </a:p>
        </p:txBody>
      </p:sp>
      <p:pic>
        <p:nvPicPr>
          <p:cNvPr id="6147" name="Picture 3" descr="C:\Users\Public\Pictures\2011-06-10 France 2011\France 2011 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3" y="1371600"/>
            <a:ext cx="2599824" cy="194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ublic\Pictures\2011-06-10 France 2011\France 2011 0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30"/>
          <a:stretch/>
        </p:blipFill>
        <p:spPr bwMode="auto">
          <a:xfrm>
            <a:off x="6553200" y="1371600"/>
            <a:ext cx="2133600" cy="32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ublic\Pictures\2011-06-10 France 2011\France 2011 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9334" r="7676" b="9252"/>
          <a:stretch/>
        </p:blipFill>
        <p:spPr bwMode="auto">
          <a:xfrm>
            <a:off x="2971800" y="2569044"/>
            <a:ext cx="3240544" cy="428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463" y="3364468"/>
            <a:ext cx="259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Trim for Catholic </a:t>
            </a:r>
          </a:p>
          <a:p>
            <a:pPr algn="ctr"/>
            <a:r>
              <a:rPr lang="en-US" dirty="0" smtClean="0"/>
              <a:t>Priest’s robes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1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Silk Videos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youtu.be/ndvrVlvu3ts</a:t>
            </a:r>
            <a:endParaRPr lang="en-US" dirty="0" smtClean="0"/>
          </a:p>
          <a:p>
            <a:r>
              <a:rPr lang="en-US" dirty="0"/>
              <a:t>http://youtu.be/JW5mJjEqTvk</a:t>
            </a:r>
          </a:p>
        </p:txBody>
      </p:sp>
    </p:spTree>
    <p:extLst>
      <p:ext uri="{BB962C8B-B14F-4D97-AF65-F5344CB8AC3E}">
        <p14:creationId xmlns:p14="http://schemas.microsoft.com/office/powerpoint/2010/main" val="182232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113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How it’s Made: Silk Trim</vt:lpstr>
      <vt:lpstr>PowerPoint Presentation</vt:lpstr>
      <vt:lpstr>Create a Pattern on Graph Paper</vt:lpstr>
      <vt:lpstr>Translate the Design into a Punch Card Pattern</vt:lpstr>
      <vt:lpstr>Wind Your Bobbins</vt:lpstr>
      <vt:lpstr>Thread the Loom</vt:lpstr>
      <vt:lpstr>Run the Loom</vt:lpstr>
      <vt:lpstr>Finished Products</vt:lpstr>
      <vt:lpstr>Silk Videos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Silk Trim </dc:title>
  <dc:creator>www.FamilyConsumerSciences.com</dc:creator>
  <cp:lastModifiedBy>Jonathan</cp:lastModifiedBy>
  <cp:revision>10</cp:revision>
  <dcterms:created xsi:type="dcterms:W3CDTF">2011-06-09T07:55:59Z</dcterms:created>
  <dcterms:modified xsi:type="dcterms:W3CDTF">2011-07-23T18:10:51Z</dcterms:modified>
</cp:coreProperties>
</file>