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7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0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1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0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6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8A80-D0B8-4BB9-9011-91551FB33550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0C03-F64E-4B30-A43C-03C8E965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4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STROOP’S EFFECT EXPERIMENTS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4348163" cy="43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3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STROOP’S </a:t>
            </a:r>
            <a:r>
              <a:rPr lang="en-US" sz="6000" dirty="0"/>
              <a:t>EFFECT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3" y="1600200"/>
            <a:ext cx="810001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41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STROOP’S EFFECT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20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STROOP’S EFFECT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199"/>
            <a:ext cx="8077200" cy="492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35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STROOP’S EFFECT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77200" cy="45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72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STROOP’S EFFECT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1"/>
            <a:ext cx="8458200" cy="513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51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STROOP’S EFFECT EXPERIMENTS</vt:lpstr>
      <vt:lpstr>STROOP’S EFFECT</vt:lpstr>
      <vt:lpstr>STROOP’S EFFECT</vt:lpstr>
      <vt:lpstr>STROOP’S EFFECT</vt:lpstr>
      <vt:lpstr>STROOP’S EFFECT</vt:lpstr>
      <vt:lpstr>STROOP’S EFFECT</vt:lpstr>
    </vt:vector>
  </TitlesOfParts>
  <Company>jcsd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STROOPS EFFECT</dc:title>
  <dc:creator>Kimberley Graybill</dc:creator>
  <cp:lastModifiedBy>Owner</cp:lastModifiedBy>
  <cp:revision>2</cp:revision>
  <dcterms:created xsi:type="dcterms:W3CDTF">2010-10-25T19:45:01Z</dcterms:created>
  <dcterms:modified xsi:type="dcterms:W3CDTF">2013-12-31T20:11:12Z</dcterms:modified>
</cp:coreProperties>
</file>