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D6A9-F9BB-4FBF-A347-86E2928DDA63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4164-FC0D-4E08-8753-C584D84FC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3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D6A9-F9BB-4FBF-A347-86E2928DDA63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4164-FC0D-4E08-8753-C584D84FC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9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D6A9-F9BB-4FBF-A347-86E2928DDA63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4164-FC0D-4E08-8753-C584D84FC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9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D6A9-F9BB-4FBF-A347-86E2928DDA63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4164-FC0D-4E08-8753-C584D84FC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0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D6A9-F9BB-4FBF-A347-86E2928DDA63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4164-FC0D-4E08-8753-C584D84FC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8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D6A9-F9BB-4FBF-A347-86E2928DDA63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4164-FC0D-4E08-8753-C584D84FC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9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D6A9-F9BB-4FBF-A347-86E2928DDA63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4164-FC0D-4E08-8753-C584D84FC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5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D6A9-F9BB-4FBF-A347-86E2928DDA63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4164-FC0D-4E08-8753-C584D84FC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7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D6A9-F9BB-4FBF-A347-86E2928DDA63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4164-FC0D-4E08-8753-C584D84FC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0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D6A9-F9BB-4FBF-A347-86E2928DDA63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4164-FC0D-4E08-8753-C584D84FC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9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D6A9-F9BB-4FBF-A347-86E2928DDA63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4164-FC0D-4E08-8753-C584D84FC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6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AD6A9-F9BB-4FBF-A347-86E2928DDA63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4164-FC0D-4E08-8753-C584D84FC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1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 &amp; Differences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69" t="2996" r="11733" b="4544"/>
          <a:stretch/>
        </p:blipFill>
        <p:spPr bwMode="auto">
          <a:xfrm>
            <a:off x="732504" y="1778589"/>
            <a:ext cx="3428999" cy="4106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04078"/>
            <a:ext cx="4399392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1177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picture is the whole food?</a:t>
            </a:r>
          </a:p>
          <a:p>
            <a:r>
              <a:rPr lang="en-US" dirty="0" smtClean="0"/>
              <a:t>Which picture is the processed food?</a:t>
            </a:r>
          </a:p>
          <a:p>
            <a:r>
              <a:rPr lang="en-US" dirty="0" smtClean="0"/>
              <a:t>Which has more calories?</a:t>
            </a:r>
          </a:p>
          <a:p>
            <a:r>
              <a:rPr lang="en-US" dirty="0" smtClean="0"/>
              <a:t>Which is  more nutritious/healthier?</a:t>
            </a:r>
          </a:p>
          <a:p>
            <a:r>
              <a:rPr lang="en-US" dirty="0" smtClean="0"/>
              <a:t>Which do you tend to eat more 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42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SMARTBOARD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When you are called on, complete one of the following:</a:t>
            </a:r>
          </a:p>
          <a:p>
            <a:pPr lvl="1">
              <a:buFont typeface="Wingdings" pitchFamily="2" charset="2"/>
              <a:buChar char="§"/>
            </a:pPr>
            <a:r>
              <a:rPr lang="en-US" sz="3600" dirty="0" smtClean="0"/>
              <a:t>Circle a whole food</a:t>
            </a:r>
          </a:p>
          <a:p>
            <a:pPr lvl="1">
              <a:buFont typeface="Wingdings" pitchFamily="2" charset="2"/>
              <a:buChar char="§"/>
            </a:pPr>
            <a:r>
              <a:rPr lang="en-US" sz="3600" dirty="0" smtClean="0"/>
              <a:t>Draw a line through a processed food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96483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856" y="609600"/>
            <a:ext cx="9204108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1120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64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Similarities &amp; Differences</vt:lpstr>
      <vt:lpstr>Questions to Consider</vt:lpstr>
      <vt:lpstr>SMARTBOARD ACTIVITY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Similarities &amp; Differences</dc:title>
  <dc:creator>Owner</dc:creator>
  <cp:lastModifiedBy>Owner</cp:lastModifiedBy>
  <cp:revision>3</cp:revision>
  <dcterms:created xsi:type="dcterms:W3CDTF">2013-07-01T20:11:55Z</dcterms:created>
  <dcterms:modified xsi:type="dcterms:W3CDTF">2013-07-01T21:14:42Z</dcterms:modified>
</cp:coreProperties>
</file>