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C0BC4-E2B4-4A23-A991-7C3C1C29ECF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7766-6AD2-44F3-B26C-22093812D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8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27766-6AD2-44F3-B26C-22093812D5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B42848-E1FC-4DAC-9AC1-5A3CD40FAB7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3F6A93-BA47-4A52-A588-F2635FE285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Patterns of Dating Violence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3" b="10975"/>
          <a:stretch/>
        </p:blipFill>
        <p:spPr bwMode="auto">
          <a:xfrm>
            <a:off x="838200" y="3716001"/>
            <a:ext cx="2514600" cy="109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4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Cycle of Violence</a:t>
            </a:r>
            <a:endParaRPr lang="en-US" sz="5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1200"/>
            <a:ext cx="4800600" cy="4457700"/>
          </a:xfrm>
          <a:blipFill>
            <a:blip r:embed="rId4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4580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Phase 1:  Tension Building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Relationship starts to get tense</a:t>
            </a:r>
          </a:p>
          <a:p>
            <a:r>
              <a:rPr lang="en-US" sz="4000" dirty="0" smtClean="0"/>
              <a:t>More arguing and yelling</a:t>
            </a:r>
          </a:p>
          <a:p>
            <a:r>
              <a:rPr lang="en-US" sz="4000" dirty="0" smtClean="0"/>
              <a:t>False accusations are made</a:t>
            </a:r>
          </a:p>
          <a:p>
            <a:r>
              <a:rPr lang="en-US" sz="4000" dirty="0" smtClean="0"/>
              <a:t>Victim is made to feel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like they can do nothing right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381" y="3429000"/>
            <a:ext cx="2110686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4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Phase 2:  Explosion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Abuse occurs at this stage</a:t>
            </a:r>
          </a:p>
          <a:p>
            <a:r>
              <a:rPr lang="en-US" sz="3600" dirty="0" smtClean="0"/>
              <a:t>Abuse may be physical, emotional/verbal, sexual or digital</a:t>
            </a:r>
          </a:p>
          <a:p>
            <a:r>
              <a:rPr lang="en-US" sz="3600" dirty="0" smtClean="0"/>
              <a:t>Threats to hurt loved ones may also occur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13" y="4225081"/>
            <a:ext cx="2438400" cy="226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343400" y="4454136"/>
            <a:ext cx="3581400" cy="181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8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Phase 3:  Honeymoon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Abuser apologizes and promises that it’ll never happen again</a:t>
            </a:r>
          </a:p>
          <a:p>
            <a:r>
              <a:rPr lang="en-US" sz="3200" dirty="0" smtClean="0"/>
              <a:t>Abuser says “I love you”</a:t>
            </a:r>
          </a:p>
          <a:p>
            <a:r>
              <a:rPr lang="en-US" sz="3200" dirty="0" smtClean="0"/>
              <a:t>Abuser buys special gifts like flowers or jewelry to make up for what happened</a:t>
            </a:r>
          </a:p>
          <a:p>
            <a:r>
              <a:rPr lang="en-US" sz="3200" dirty="0" smtClean="0"/>
              <a:t>Accuses the victim of causing </a:t>
            </a:r>
            <a:r>
              <a:rPr lang="en-US" sz="3200" smtClean="0"/>
              <a:t>the abuse</a:t>
            </a:r>
            <a:endParaRPr lang="en-US" sz="3200" dirty="0" smtClean="0"/>
          </a:p>
          <a:p>
            <a:r>
              <a:rPr lang="en-US" sz="3200" dirty="0" smtClean="0"/>
              <a:t>Places blame on someone or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something else</a:t>
            </a:r>
          </a:p>
          <a:p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76800"/>
            <a:ext cx="2643187" cy="175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9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Cycle of Violence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cycle will get worse…</a:t>
            </a:r>
          </a:p>
          <a:p>
            <a:r>
              <a:rPr lang="en-US" sz="3600" dirty="0" smtClean="0"/>
              <a:t>Abuse will occur more frequently and become more intense/ violent each time</a:t>
            </a:r>
          </a:p>
          <a:p>
            <a:r>
              <a:rPr lang="en-US" sz="3600" dirty="0" smtClean="0"/>
              <a:t>The period of time between the phases will become shorter</a:t>
            </a:r>
            <a:endParaRPr lang="en-US" sz="3600" dirty="0"/>
          </a:p>
          <a:p>
            <a:r>
              <a:rPr lang="en-US" sz="3600" dirty="0" smtClean="0"/>
              <a:t>Dating violence is not a one time thing…it will happen again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410200"/>
            <a:ext cx="4210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1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157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Patterns of Dating Violence</vt:lpstr>
      <vt:lpstr>Cycle of Violence</vt:lpstr>
      <vt:lpstr>Phase 1:  Tension Building</vt:lpstr>
      <vt:lpstr>Phase 2:  Explosion</vt:lpstr>
      <vt:lpstr>Phase 3:  Honeymoon</vt:lpstr>
      <vt:lpstr>Cycle of Violence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Dating Violence</dc:title>
  <dc:creator>Owner</dc:creator>
  <cp:lastModifiedBy>Owner</cp:lastModifiedBy>
  <cp:revision>4</cp:revision>
  <dcterms:created xsi:type="dcterms:W3CDTF">2014-06-24T23:31:34Z</dcterms:created>
  <dcterms:modified xsi:type="dcterms:W3CDTF">2014-06-25T00:11:52Z</dcterms:modified>
</cp:coreProperties>
</file>