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360EF0D-87E6-4FB5-BAB3-3B5EEA187AC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16E40D9-CDFE-45FE-8349-6E0406C2EAF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EF0D-87E6-4FB5-BAB3-3B5EEA187AC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E40D9-CDFE-45FE-8349-6E0406C2E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EF0D-87E6-4FB5-BAB3-3B5EEA187AC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E40D9-CDFE-45FE-8349-6E0406C2E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EF0D-87E6-4FB5-BAB3-3B5EEA187AC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E40D9-CDFE-45FE-8349-6E0406C2E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EF0D-87E6-4FB5-BAB3-3B5EEA187AC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E40D9-CDFE-45FE-8349-6E0406C2E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EF0D-87E6-4FB5-BAB3-3B5EEA187AC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E40D9-CDFE-45FE-8349-6E0406C2EA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EF0D-87E6-4FB5-BAB3-3B5EEA187AC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E40D9-CDFE-45FE-8349-6E0406C2E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EF0D-87E6-4FB5-BAB3-3B5EEA187AC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E40D9-CDFE-45FE-8349-6E0406C2E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EF0D-87E6-4FB5-BAB3-3B5EEA187AC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E40D9-CDFE-45FE-8349-6E0406C2E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EF0D-87E6-4FB5-BAB3-3B5EEA187AC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E40D9-CDFE-45FE-8349-6E0406C2EAF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EF0D-87E6-4FB5-BAB3-3B5EEA187AC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E40D9-CDFE-45FE-8349-6E0406C2E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360EF0D-87E6-4FB5-BAB3-3B5EEA187ACE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16E40D9-CDFE-45FE-8349-6E0406C2EA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Calibri"/>
                <a:cs typeface="Times New Roman"/>
              </a:rPr>
              <a:t>Describe </a:t>
            </a:r>
            <a:r>
              <a:rPr lang="en-US" dirty="0">
                <a:ea typeface="Calibri"/>
                <a:cs typeface="Times New Roman"/>
              </a:rPr>
              <a:t>the characteristics of each object </a:t>
            </a:r>
            <a:r>
              <a:rPr lang="en-US" dirty="0" smtClean="0">
                <a:ea typeface="Calibri"/>
                <a:cs typeface="Times New Roman"/>
              </a:rPr>
              <a:t>shown.  Brainstorm as many as possible.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00400"/>
            <a:ext cx="2133600" cy="311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496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6294110" cy="4714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87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219"/>
          <a:stretch/>
        </p:blipFill>
        <p:spPr bwMode="auto">
          <a:xfrm>
            <a:off x="1219200" y="1295400"/>
            <a:ext cx="6646334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419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935" y="1143000"/>
            <a:ext cx="6629400" cy="496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2739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66800"/>
            <a:ext cx="6096000" cy="5155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838200" y="1219200"/>
            <a:ext cx="1524000" cy="685800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4953000" y="1676400"/>
            <a:ext cx="1600200" cy="457200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08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</TotalTime>
  <Words>15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Directions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Directions</dc:title>
  <dc:creator>Owner</dc:creator>
  <cp:lastModifiedBy>Owner</cp:lastModifiedBy>
  <cp:revision>2</cp:revision>
  <dcterms:created xsi:type="dcterms:W3CDTF">2014-11-28T12:52:58Z</dcterms:created>
  <dcterms:modified xsi:type="dcterms:W3CDTF">2014-11-28T13:06:09Z</dcterms:modified>
</cp:coreProperties>
</file>