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5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5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2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4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6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0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B975-8A60-4ED7-B1BE-242972288D2C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5B66-0AC2-4793-8097-12190AC2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Graybill</dc:creator>
  <cp:lastModifiedBy>Kimberley Graybill</cp:lastModifiedBy>
  <cp:revision>1</cp:revision>
  <dcterms:created xsi:type="dcterms:W3CDTF">2014-02-07T19:16:36Z</dcterms:created>
  <dcterms:modified xsi:type="dcterms:W3CDTF">2014-02-07T19:17:48Z</dcterms:modified>
</cp:coreProperties>
</file>