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58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CB88-F43C-4013-93DA-0D736889AD44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A0B1-A6DD-46B2-AFB4-279D66B1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8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CB88-F43C-4013-93DA-0D736889AD44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A0B1-A6DD-46B2-AFB4-279D66B1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7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CB88-F43C-4013-93DA-0D736889AD44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A0B1-A6DD-46B2-AFB4-279D66B1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5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CB88-F43C-4013-93DA-0D736889AD44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A0B1-A6DD-46B2-AFB4-279D66B1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7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CB88-F43C-4013-93DA-0D736889AD44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A0B1-A6DD-46B2-AFB4-279D66B1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9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CB88-F43C-4013-93DA-0D736889AD44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A0B1-A6DD-46B2-AFB4-279D66B1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9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CB88-F43C-4013-93DA-0D736889AD44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A0B1-A6DD-46B2-AFB4-279D66B1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0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CB88-F43C-4013-93DA-0D736889AD44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A0B1-A6DD-46B2-AFB4-279D66B1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6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CB88-F43C-4013-93DA-0D736889AD44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A0B1-A6DD-46B2-AFB4-279D66B1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3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CB88-F43C-4013-93DA-0D736889AD44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A0B1-A6DD-46B2-AFB4-279D66B1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CB88-F43C-4013-93DA-0D736889AD44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A0B1-A6DD-46B2-AFB4-279D66B1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0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CCB88-F43C-4013-93DA-0D736889AD44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DA0B1-A6DD-46B2-AFB4-279D66B1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14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about.com/babyparenting/Understanding-infant-vision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/>
              <a:t>Infant Vision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3124200"/>
            <a:ext cx="4340690" cy="288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25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Vision vs Newborn Vision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" r="6285" b="2275"/>
          <a:stretch/>
        </p:blipFill>
        <p:spPr bwMode="auto">
          <a:xfrm>
            <a:off x="811161" y="1828800"/>
            <a:ext cx="7374194" cy="44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604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Vison vs 3 Month Infant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t="7202" r="5816"/>
          <a:stretch/>
        </p:blipFill>
        <p:spPr bwMode="auto">
          <a:xfrm>
            <a:off x="990600" y="1752600"/>
            <a:ext cx="7264814" cy="442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29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Vision vs 6 Month Infant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2505" r="1843" b="3028"/>
          <a:stretch/>
        </p:blipFill>
        <p:spPr bwMode="auto">
          <a:xfrm>
            <a:off x="609600" y="1646903"/>
            <a:ext cx="8055486" cy="471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223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Month Infant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Baby will see exactly what you see.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85" b="11818"/>
          <a:stretch/>
        </p:blipFill>
        <p:spPr bwMode="auto">
          <a:xfrm>
            <a:off x="2769778" y="2514600"/>
            <a:ext cx="3373386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10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Infant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the following clip</a:t>
            </a:r>
          </a:p>
          <a:p>
            <a:endParaRPr lang="en-US" dirty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u="sng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</a:t>
            </a:r>
            <a:r>
              <a:rPr lang="en-US" u="sng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://</a:t>
            </a:r>
            <a:r>
              <a:rPr lang="en-US" u="sng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video.about.com/babyparenting/Understanding-infant-vision.htm</a:t>
            </a:r>
            <a:endParaRPr lang="en-US" u="sng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5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More About Infant Vison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graphic organizer relating to infant vision by following the links provided.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Then create a mobile to help stimulate an infant’s vision based on the information found in the articles/websites.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68" y="4419600"/>
            <a:ext cx="2209800" cy="208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661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78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Infant Vision</vt:lpstr>
      <vt:lpstr>Adult Vision vs Newborn Vision</vt:lpstr>
      <vt:lpstr>Adult Vison vs 3 Month Infant</vt:lpstr>
      <vt:lpstr>Your Vision vs 6 Month Infant</vt:lpstr>
      <vt:lpstr>12 Month Infant</vt:lpstr>
      <vt:lpstr>Understanding Infant Vision</vt:lpstr>
      <vt:lpstr>Learn More About Infant Vison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Newborn Vision</dc:title>
  <dc:creator>Owner</dc:creator>
  <cp:lastModifiedBy>Owner</cp:lastModifiedBy>
  <cp:revision>5</cp:revision>
  <dcterms:created xsi:type="dcterms:W3CDTF">2014-10-26T17:35:08Z</dcterms:created>
  <dcterms:modified xsi:type="dcterms:W3CDTF">2014-10-26T18:48:38Z</dcterms:modified>
</cp:coreProperties>
</file>