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31DC-41B4-4C45-A812-396A4DF83BA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0E4B-08D4-4D9B-8405-59974788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Foldables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– Glue one side of a square </a:t>
            </a:r>
            <a:endParaRPr lang="en-US" dirty="0"/>
          </a:p>
        </p:txBody>
      </p:sp>
      <p:sp>
        <p:nvSpPr>
          <p:cNvPr id="4" name="AutoShape 2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mail.nafcs.k12.in.us/owa/service.svc/s/GetFileAttachment?id=AAMkADgzYmFkM2M3LWMxN2UtNGQ4Yi04OGIwLTYwZTQ5OGMyZDUzNgBGAAAAAAAEFB7ghVeFQ7htql7rASrjBwCZlCqYwOsEQ6aXtxDLCIHGAAAHnoDqAABCqnFYBjKARr%2BE7QQNrBlwAACY02atAAABEgAQAO1as0PHfsJIik7Eu0Jm5ZM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557866"/>
            <a:ext cx="9181785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2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 – Glue squares together </a:t>
            </a:r>
            <a:endParaRPr lang="en-US" dirty="0"/>
          </a:p>
        </p:txBody>
      </p:sp>
      <p:sp>
        <p:nvSpPr>
          <p:cNvPr id="4" name="AutoShape 2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mail.nafcs.k12.in.us/owa/service.svc/s/GetFileAttachment?id=AAMkADgzYmFkM2M3LWMxN2UtNGQ4Yi04OGIwLTYwZTQ5OGMyZDUzNgBGAAAAAAAEFB7ghVeFQ7htql7rASrjBwCZlCqYwOsEQ6aXtxDLCIHGAAAHnoDqAABCqnFYBjKARr%2BE7QQNrBlwAACY02atAAABEgAQAO1as0PHfsJIik7Eu0Jm5ZM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540932"/>
            <a:ext cx="9181785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12 </a:t>
            </a:r>
            <a:r>
              <a:rPr lang="en-US" dirty="0" smtClean="0"/>
              <a:t>– </a:t>
            </a:r>
            <a:r>
              <a:rPr lang="en-US" dirty="0" smtClean="0"/>
              <a:t>Finished Product!</a:t>
            </a:r>
            <a:endParaRPr lang="en-US" dirty="0"/>
          </a:p>
        </p:txBody>
      </p:sp>
      <p:sp>
        <p:nvSpPr>
          <p:cNvPr id="4" name="AutoShape 2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mail.nafcs.k12.in.us/owa/service.svc/s/GetFileAttachment?id=AAMkADgzYmFkM2M3LWMxN2UtNGQ4Yi04OGIwLTYwZTQ5OGMyZDUzNgBGAAAAAAAEFB7ghVeFQ7htql7rASrjBwCZlCqYwOsEQ6aXtxDLCIHGAAAHnoDqAABCqnFYBjKARr%2BE7QQNrBlwAACY02atAAABEgAQAO1as0PHfsJIik7Eu0Jm5ZM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3" y="1450428"/>
            <a:ext cx="5122333" cy="54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9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Fold SQUARE in half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456266"/>
            <a:ext cx="9181785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3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fold in half again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690688"/>
            <a:ext cx="918178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fold diagonally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690688"/>
            <a:ext cx="918178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place diagonal fold up (like a tent)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557866"/>
            <a:ext cx="9181785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bend into a cup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422400"/>
            <a:ext cx="9181785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– Push in sides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456266"/>
            <a:ext cx="9181785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2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Fold into </a:t>
            </a:r>
            <a:r>
              <a:rPr lang="en-US" smtClean="0"/>
              <a:t>a square  </a:t>
            </a:r>
            <a:endParaRPr lang="en-US" dirty="0"/>
          </a:p>
        </p:txBody>
      </p:sp>
      <p:sp>
        <p:nvSpPr>
          <p:cNvPr id="4" name="AutoShape 2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507066"/>
            <a:ext cx="9181785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 – fold flat </a:t>
            </a:r>
            <a:endParaRPr lang="en-US" dirty="0"/>
          </a:p>
        </p:txBody>
      </p:sp>
      <p:sp>
        <p:nvSpPr>
          <p:cNvPr id="4" name="AutoShape 2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nafcs.k12.in.us/owa/service.svc/s/GetFileAttachment?id=AAMkADgzYmFkM2M3LWMxN2UtNGQ4Yi04OGIwLTYwZTQ5OGMyZDUzNgBGAAAAAAAEFB7ghVeFQ7htql7rASrjBwCZlCqYwOsEQ6aXtxDLCIHGAAAHnoDqAABCqnFYBjKARr%2BE7QQNrBlwAACY02asAAABEgAQAMCDpqjedvRDm%2BHb23Bs0S8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.nafcs.k12.in.us/owa/service.svc/s/GetFileAttachment?id=AAMkADgzYmFkM2M3LWMxN2UtNGQ4Yi04OGIwLTYwZTQ5OGMyZDUzNgBGAAAAAAAEFB7ghVeFQ7htql7rASrjBwCZlCqYwOsEQ6aXtxDLCIHGAAAHnoDqAABCqnFYBjKARr%2BE7QQNrBlwAACY02atAAABEgAQAH3vH6OKxgtKvW7SWH0EXDw%3D&amp;isImagePreview=True&amp;X-OWA-CANARY=FeR5GJPJfUW6D4a3eXraYMPGuloADdEIdnILnKvSdzD09e1raqK2s_NbmeZftNhYqHQqxh2kRnY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862666"/>
            <a:ext cx="9181785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78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Foldables</vt:lpstr>
      <vt:lpstr>Step 1 – Fold SQUARE in half</vt:lpstr>
      <vt:lpstr>Step 2 – fold in half again</vt:lpstr>
      <vt:lpstr>Step 3 – fold diagonally</vt:lpstr>
      <vt:lpstr>Step 4 – place diagonal fold up (like a tent)</vt:lpstr>
      <vt:lpstr>Step 5 – bend into a cup</vt:lpstr>
      <vt:lpstr>Step 6 – Push in sides</vt:lpstr>
      <vt:lpstr>Step 7 – Fold into a square  </vt:lpstr>
      <vt:lpstr>Step 8 – fold flat </vt:lpstr>
      <vt:lpstr>Step 10 – Glue one side of a square </vt:lpstr>
      <vt:lpstr>Step 11 – Glue squares together </vt:lpstr>
      <vt:lpstr>Step 12 – Finished Product!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Foldables</dc:title>
  <dc:creator>Sharon Allen</dc:creator>
  <cp:lastModifiedBy>Sharon Allen</cp:lastModifiedBy>
  <cp:revision>4</cp:revision>
  <dcterms:created xsi:type="dcterms:W3CDTF">2014-03-13T18:33:54Z</dcterms:created>
  <dcterms:modified xsi:type="dcterms:W3CDTF">2014-03-14T14:18:15Z</dcterms:modified>
</cp:coreProperties>
</file>